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نخ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59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 نویسند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3DA4-19C9-4F77-93DE-8BA7CD58F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8972" y="1251389"/>
            <a:ext cx="948162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r>
              <a:rPr lang="fa-IR" dirty="0"/>
              <a:t>عنوان مقاله به فارسی یا انگلیسی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C2E1FA1-E550-4CBA-AC17-94A1F6B2580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19293" y="3365881"/>
            <a:ext cx="4940981" cy="941294"/>
          </a:xfrm>
          <a:prstGeom prst="rect">
            <a:avLst/>
          </a:prstGeom>
        </p:spPr>
        <p:txBody>
          <a:bodyPr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a-IR" sz="2000" dirty="0">
                <a:latin typeface="Vazirmatn" pitchFamily="2" charset="-78"/>
                <a:cs typeface="Vazirmatn" pitchFamily="2" charset="-78"/>
              </a:rPr>
              <a:t>نام نویسنده و وابستگی سازمانی</a:t>
            </a:r>
          </a:p>
        </p:txBody>
      </p:sp>
    </p:spTree>
    <p:extLst>
      <p:ext uri="{BB962C8B-B14F-4D97-AF65-F5344CB8AC3E}">
        <p14:creationId xmlns:p14="http://schemas.microsoft.com/office/powerpoint/2010/main" val="418431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رگه عنوان ه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5F17-F5F1-4D84-811B-987F714F4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83023"/>
            <a:ext cx="10515600" cy="984739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a-IR" dirty="0"/>
              <a:t>عنوان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20BFE3-D01E-461E-9743-497620300A7C}"/>
              </a:ext>
            </a:extLst>
          </p:cNvPr>
          <p:cNvSpPr txBox="1">
            <a:spLocks/>
          </p:cNvSpPr>
          <p:nvPr userDrawn="1"/>
        </p:nvSpPr>
        <p:spPr>
          <a:xfrm>
            <a:off x="3033848" y="4074977"/>
            <a:ext cx="6124303" cy="431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fa-I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ا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B9F821-D26B-4628-AEF8-B29820D8931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275" y="365125"/>
            <a:ext cx="11409363" cy="6134100"/>
          </a:xfrm>
          <a:prstGeom prst="rect">
            <a:avLst/>
          </a:prstGeom>
        </p:spPr>
        <p:txBody>
          <a:bodyPr/>
          <a:lstStyle>
            <a:lvl1pPr algn="r" rtl="1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a-IR" dirty="0"/>
              <a:t>محل نوشتن محتوا</a:t>
            </a:r>
          </a:p>
        </p:txBody>
      </p:sp>
    </p:spTree>
    <p:extLst>
      <p:ext uri="{BB962C8B-B14F-4D97-AF65-F5344CB8AC3E}">
        <p14:creationId xmlns:p14="http://schemas.microsoft.com/office/powerpoint/2010/main" val="28295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ا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EB0AC4-16DB-4E9D-B2BD-8C21FA15A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988" y="309563"/>
            <a:ext cx="8709025" cy="6330950"/>
          </a:xfrm>
          <a:prstGeom prst="rect">
            <a:avLst/>
          </a:prstGeom>
        </p:spPr>
        <p:txBody>
          <a:bodyPr/>
          <a:lstStyle>
            <a:lvl1pPr algn="r" rtl="1">
              <a:defRPr sz="2000"/>
            </a:lvl1pPr>
          </a:lstStyle>
          <a:p>
            <a:pPr lvl="0"/>
            <a:r>
              <a:rPr lang="fa-IR" dirty="0"/>
              <a:t>محل نوشتن محتوا</a:t>
            </a:r>
          </a:p>
        </p:txBody>
      </p:sp>
    </p:spTree>
    <p:extLst>
      <p:ext uri="{BB962C8B-B14F-4D97-AF65-F5344CB8AC3E}">
        <p14:creationId xmlns:p14="http://schemas.microsoft.com/office/powerpoint/2010/main" val="29059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پایان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3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6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31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1252-FAD5-46BC-BA4F-72AA0A6D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187" y="1621766"/>
            <a:ext cx="9481625" cy="745606"/>
          </a:xfrm>
        </p:spPr>
        <p:txBody>
          <a:bodyPr/>
          <a:lstStyle/>
          <a:p>
            <a:r>
              <a:rPr lang="fa-IR" dirty="0"/>
              <a:t>عنوان مقاله به فارسی یا انگلیسی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566DD-2710-49EE-A3DA-2E7F71F03E4D}"/>
              </a:ext>
            </a:extLst>
          </p:cNvPr>
          <p:cNvSpPr txBox="1"/>
          <p:nvPr/>
        </p:nvSpPr>
        <p:spPr>
          <a:xfrm>
            <a:off x="2498034" y="3564834"/>
            <a:ext cx="71959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latin typeface="Vazirmatn" pitchFamily="2" charset="-78"/>
                <a:cs typeface="Vazirmatn" pitchFamily="2" charset="-78"/>
              </a:rPr>
              <a:t>نام نویسنده و وابستگی سازمانی</a:t>
            </a:r>
          </a:p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B15B-7D07-4F13-B712-6801B9B5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6630"/>
            <a:ext cx="10515600" cy="984739"/>
          </a:xfrm>
        </p:spPr>
        <p:txBody>
          <a:bodyPr/>
          <a:lstStyle/>
          <a:p>
            <a:r>
              <a:rPr lang="fa-IR" dirty="0"/>
              <a:t>مقدمه و اهداف</a:t>
            </a:r>
          </a:p>
        </p:txBody>
      </p:sp>
    </p:spTree>
    <p:extLst>
      <p:ext uri="{BB962C8B-B14F-4D97-AF65-F5344CB8AC3E}">
        <p14:creationId xmlns:p14="http://schemas.microsoft.com/office/powerpoint/2010/main" val="242974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B15B-7D07-4F13-B712-6801B9B5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شناسی</a:t>
            </a:r>
          </a:p>
        </p:txBody>
      </p:sp>
    </p:spTree>
    <p:extLst>
      <p:ext uri="{BB962C8B-B14F-4D97-AF65-F5344CB8AC3E}">
        <p14:creationId xmlns:p14="http://schemas.microsoft.com/office/powerpoint/2010/main" val="167382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B15B-7D07-4F13-B712-6801B9B5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یافته ها</a:t>
            </a:r>
          </a:p>
        </p:txBody>
      </p:sp>
    </p:spTree>
    <p:extLst>
      <p:ext uri="{BB962C8B-B14F-4D97-AF65-F5344CB8AC3E}">
        <p14:creationId xmlns:p14="http://schemas.microsoft.com/office/powerpoint/2010/main" val="382853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B15B-7D07-4F13-B712-6801B9B5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بحث و نتیجه گیری</a:t>
            </a:r>
          </a:p>
        </p:txBody>
      </p:sp>
    </p:spTree>
    <p:extLst>
      <p:ext uri="{BB962C8B-B14F-4D97-AF65-F5344CB8AC3E}">
        <p14:creationId xmlns:p14="http://schemas.microsoft.com/office/powerpoint/2010/main" val="41683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8B3CA-1416-493C-BBFB-671E05420C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dirty="0"/>
              <a:t>محل درج محتوا</a:t>
            </a:r>
          </a:p>
        </p:txBody>
      </p:sp>
    </p:spTree>
    <p:extLst>
      <p:ext uri="{BB962C8B-B14F-4D97-AF65-F5344CB8AC3E}">
        <p14:creationId xmlns:p14="http://schemas.microsoft.com/office/powerpoint/2010/main" val="50945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93989-8731-4A73-A29C-29A8EE2E5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/>
              <a:t>محل درج محتوا</a:t>
            </a:r>
          </a:p>
        </p:txBody>
      </p:sp>
    </p:spTree>
    <p:extLst>
      <p:ext uri="{BB962C8B-B14F-4D97-AF65-F5344CB8AC3E}">
        <p14:creationId xmlns:p14="http://schemas.microsoft.com/office/powerpoint/2010/main" val="343122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98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azirmatn"/>
        <a:ea typeface=""/>
        <a:cs typeface="Vazirmatn"/>
      </a:majorFont>
      <a:minorFont>
        <a:latin typeface="Vazirmatn"/>
        <a:ea typeface=""/>
        <a:cs typeface="Vazirmat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Vazirmatn</vt:lpstr>
      <vt:lpstr>Office Theme</vt:lpstr>
      <vt:lpstr>PowerPoint Presentation</vt:lpstr>
      <vt:lpstr>عنوان مقاله به فارسی یا انگلیسی</vt:lpstr>
      <vt:lpstr>مقدمه و اهداف</vt:lpstr>
      <vt:lpstr>روش شناسی</vt:lpstr>
      <vt:lpstr>یافته ها</vt:lpstr>
      <vt:lpstr>بحث و نتیجه گیری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Mohammad</cp:lastModifiedBy>
  <cp:revision>14</cp:revision>
  <dcterms:created xsi:type="dcterms:W3CDTF">2025-05-08T09:25:46Z</dcterms:created>
  <dcterms:modified xsi:type="dcterms:W3CDTF">2025-05-08T11:17:43Z</dcterms:modified>
</cp:coreProperties>
</file>