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72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3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CE764-3543-4130-AFAC-611BEEC3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F763E-F534-47A7-BF12-864CD420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0A761-3970-4474-97A1-EE02702D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F9A9-84B9-4289-897F-3686E982525C}" type="datetimeFigureOut">
              <a:rPr lang="fa-IR" smtClean="0"/>
              <a:t>11/11/1446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4EB6-B9F7-4B0F-A179-8C0D15AB8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D1D0-68A5-4834-BD66-1549BC786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DDD5-D5E2-4210-9FAF-188725312C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910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3C127-9E8A-45D4-8D3B-071B79D1329D}"/>
              </a:ext>
            </a:extLst>
          </p:cNvPr>
          <p:cNvSpPr txBox="1"/>
          <p:nvPr/>
        </p:nvSpPr>
        <p:spPr>
          <a:xfrm>
            <a:off x="261259" y="249743"/>
            <a:ext cx="88765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solidFill>
                  <a:schemeClr val="bg1"/>
                </a:solidFill>
              </a:rPr>
              <a:t>عنوان مقاله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DE92B-2092-4D88-991F-1AED09C4560A}"/>
              </a:ext>
            </a:extLst>
          </p:cNvPr>
          <p:cNvSpPr txBox="1"/>
          <p:nvPr/>
        </p:nvSpPr>
        <p:spPr>
          <a:xfrm>
            <a:off x="2020956" y="1105126"/>
            <a:ext cx="721952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200" dirty="0">
                <a:solidFill>
                  <a:schemeClr val="bg1"/>
                </a:solidFill>
              </a:rPr>
              <a:t>نام نویسنده و وابستگی سازمانی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DA43C-DFE8-41C9-8CC2-0C1193738152}"/>
              </a:ext>
            </a:extLst>
          </p:cNvPr>
          <p:cNvSpPr txBox="1"/>
          <p:nvPr/>
        </p:nvSpPr>
        <p:spPr>
          <a:xfrm>
            <a:off x="233905" y="915245"/>
            <a:ext cx="1419049" cy="5790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100" dirty="0">
                <a:solidFill>
                  <a:schemeClr val="bg1"/>
                </a:solidFill>
              </a:rPr>
              <a:t>کد مقاله :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</a:rPr>
              <a:t>RSC10-……………………</a:t>
            </a:r>
            <a:endParaRPr lang="fa-IR" sz="11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FA5E3-9A9E-4200-AA56-BF3FCAD5E40C}"/>
              </a:ext>
            </a:extLst>
          </p:cNvPr>
          <p:cNvSpPr txBox="1"/>
          <p:nvPr/>
        </p:nvSpPr>
        <p:spPr>
          <a:xfrm>
            <a:off x="4752038" y="1637343"/>
            <a:ext cx="43857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dirty="0">
                <a:solidFill>
                  <a:schemeClr val="bg1"/>
                </a:solidFill>
              </a:rPr>
              <a:t>مقدمه: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6F4B6-FF39-4925-866E-302485B1C767}"/>
              </a:ext>
            </a:extLst>
          </p:cNvPr>
          <p:cNvSpPr txBox="1"/>
          <p:nvPr/>
        </p:nvSpPr>
        <p:spPr>
          <a:xfrm>
            <a:off x="261259" y="1637343"/>
            <a:ext cx="42879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dirty="0">
                <a:solidFill>
                  <a:schemeClr val="bg1"/>
                </a:solidFill>
              </a:rPr>
              <a:t>روش: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44CB8-04ED-47D7-B719-7B6250B44673}"/>
              </a:ext>
            </a:extLst>
          </p:cNvPr>
          <p:cNvSpPr txBox="1"/>
          <p:nvPr/>
        </p:nvSpPr>
        <p:spPr>
          <a:xfrm>
            <a:off x="4849823" y="3727874"/>
            <a:ext cx="42879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dirty="0">
                <a:solidFill>
                  <a:schemeClr val="bg1"/>
                </a:solidFill>
              </a:rPr>
              <a:t>یافته ها: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0D331-36AC-402B-B9BA-0E1D5F68FB63}"/>
              </a:ext>
            </a:extLst>
          </p:cNvPr>
          <p:cNvSpPr txBox="1"/>
          <p:nvPr/>
        </p:nvSpPr>
        <p:spPr>
          <a:xfrm>
            <a:off x="261259" y="3727874"/>
            <a:ext cx="42879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dirty="0">
                <a:solidFill>
                  <a:schemeClr val="bg1"/>
                </a:solidFill>
              </a:rPr>
              <a:t>بحث و نتیجه گیری: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06E4B-F631-42F6-8FF9-301FFA7054E3}"/>
              </a:ext>
            </a:extLst>
          </p:cNvPr>
          <p:cNvSpPr txBox="1"/>
          <p:nvPr/>
        </p:nvSpPr>
        <p:spPr>
          <a:xfrm>
            <a:off x="4849823" y="5818405"/>
            <a:ext cx="42879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dirty="0">
                <a:solidFill>
                  <a:schemeClr val="bg1"/>
                </a:solidFill>
              </a:rPr>
              <a:t>برخی منابع: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69573-472D-4B5D-A6E5-1ADA13F3E00A}"/>
              </a:ext>
            </a:extLst>
          </p:cNvPr>
          <p:cNvSpPr txBox="1"/>
          <p:nvPr/>
        </p:nvSpPr>
        <p:spPr>
          <a:xfrm>
            <a:off x="4849823" y="1954116"/>
            <a:ext cx="428795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100" dirty="0">
                <a:solidFill>
                  <a:schemeClr val="bg1"/>
                </a:solidFill>
              </a:rPr>
              <a:t>محل درج محتوا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2422B-1D21-43A8-8E03-525391C9432F}"/>
              </a:ext>
            </a:extLst>
          </p:cNvPr>
          <p:cNvSpPr txBox="1"/>
          <p:nvPr/>
        </p:nvSpPr>
        <p:spPr>
          <a:xfrm>
            <a:off x="261259" y="1949523"/>
            <a:ext cx="428795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100" dirty="0">
                <a:solidFill>
                  <a:schemeClr val="bg1"/>
                </a:solidFill>
              </a:rPr>
              <a:t>محل درج محتوا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CE7EB-4478-408C-95A4-72DFD3726E56}"/>
              </a:ext>
            </a:extLst>
          </p:cNvPr>
          <p:cNvSpPr txBox="1"/>
          <p:nvPr/>
        </p:nvSpPr>
        <p:spPr>
          <a:xfrm>
            <a:off x="233905" y="4066428"/>
            <a:ext cx="428795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100" dirty="0">
                <a:solidFill>
                  <a:schemeClr val="bg1"/>
                </a:solidFill>
              </a:rPr>
              <a:t>محل درج محتوا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B34A1-05CB-43FC-AA62-09FA2CBD09A1}"/>
              </a:ext>
            </a:extLst>
          </p:cNvPr>
          <p:cNvSpPr txBox="1"/>
          <p:nvPr/>
        </p:nvSpPr>
        <p:spPr>
          <a:xfrm>
            <a:off x="4849823" y="4066428"/>
            <a:ext cx="428795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100" dirty="0">
                <a:solidFill>
                  <a:schemeClr val="bg1"/>
                </a:solidFill>
              </a:rPr>
              <a:t>محل درج محتوا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26610E-F92C-42A0-813B-852917F13C4C}"/>
              </a:ext>
            </a:extLst>
          </p:cNvPr>
          <p:cNvSpPr txBox="1"/>
          <p:nvPr/>
        </p:nvSpPr>
        <p:spPr>
          <a:xfrm>
            <a:off x="4849823" y="6236471"/>
            <a:ext cx="428795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100" dirty="0">
                <a:solidFill>
                  <a:schemeClr val="bg1"/>
                </a:solidFill>
              </a:rPr>
              <a:t>محل درج محتوا</a:t>
            </a:r>
          </a:p>
        </p:txBody>
      </p:sp>
    </p:spTree>
    <p:extLst>
      <p:ext uri="{BB962C8B-B14F-4D97-AF65-F5344CB8AC3E}">
        <p14:creationId xmlns:p14="http://schemas.microsoft.com/office/powerpoint/2010/main" val="190340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azirmatn"/>
        <a:ea typeface=""/>
        <a:cs typeface="Vazirmatn"/>
      </a:majorFont>
      <a:minorFont>
        <a:latin typeface="Vazirmatn"/>
        <a:ea typeface=""/>
        <a:cs typeface="Vazirmat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Vazirmatn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Mohammad</cp:lastModifiedBy>
  <cp:revision>4</cp:revision>
  <dcterms:created xsi:type="dcterms:W3CDTF">2025-05-08T10:12:52Z</dcterms:created>
  <dcterms:modified xsi:type="dcterms:W3CDTF">2025-05-08T10:36:57Z</dcterms:modified>
</cp:coreProperties>
</file>